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6D1C0-BD1A-4ABE-98C9-5568F46B01E1}" type="datetimeFigureOut">
              <a:rPr lang="en-IN" smtClean="0"/>
              <a:t>31-08-2023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8356-B898-422F-8071-9C5299DC9E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35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A99B-50A6-F7E1-81F2-9E465B688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AD8DF-458D-EDE6-08A6-CED69482E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0034-E70A-E95A-FD4F-892EE856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D0981-BB2F-44A2-A425-7435DFE77997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E42C8-F0E9-BE80-F515-7FDAAAA2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9929-E43D-1313-6AD5-2A9874C9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27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3EAA-F532-6D13-65A5-534A2A07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271B6-17B1-2A97-A630-978476482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2C3D-EA31-2C73-84A5-B58D0F43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9983-2628-4CBE-AE1D-DA33F5AADA5A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863A-F2C6-9453-E296-EF94C474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AB21A-B6BA-2AFC-388C-1A4D4B25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42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7E406-ECF7-069C-0B82-D697A63E6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C31F1-46DC-1C1A-B647-546E1CC0B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F2C92-EA87-7A32-7BD8-E4337399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AAA0-ACCC-4E56-BCD2-4062D449132F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8C01A-0A08-2265-AE7D-A643FA35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5C648-0DDB-1DD6-9392-69B06719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65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FC7D-4FA8-C2F0-6585-B980D5FF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BCB6-67BB-65B3-B1F0-D2590D39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BC5B5-13B3-493C-6C72-BB8D4085E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148A-62C5-4F7E-B270-584C268A1657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68DE-E6AD-ABEC-5A57-CB805FF4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AE696-42D7-94FC-3394-A34347E4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6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8FEE-C080-13EF-D3BB-6206740F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A8E48-9A80-BAB0-88EF-11F079ED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18434-3A49-6FBE-AE40-E3E159BA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3C51E-B0F1-4952-A23E-E4D92DB2AA79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6C196-BB42-7CAC-452F-36E8B04C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97A4-5773-0965-73FD-6ACFA00F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1D11-7B80-44F5-2B49-52844283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9D3B-E157-C5F9-20C6-068CA0AEB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915D3-1B49-18BA-2EED-6E5A41713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64C22-2C6A-9DEE-DE1C-5A39AC65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519A-8CBF-440F-9517-5EEB026A57CE}" type="datetime1">
              <a:rPr lang="en-IN" smtClean="0"/>
              <a:t>31-08-2023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50DCF-6445-A737-383C-4DD203A6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4F985-E791-CF6E-D839-2540135A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63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4076-F9CE-454F-AEEC-9AE9B716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01F30-209D-B445-9C6E-256C5788C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A1028-43B6-3A7F-EE89-6A7CD3F31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9B039-7FB3-B4C6-4CFD-BE27394E5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EC5E7-A58B-78FD-AA6A-8852F4E37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5D031-11F6-B170-DFB8-C896AA8E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68BE-DEAC-4039-B9C4-2F73CDC5A249}" type="datetime1">
              <a:rPr lang="en-IN" smtClean="0"/>
              <a:t>31-08-2023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10D46-AE55-74AA-3FB9-7E04185A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C6FB0-0895-5E5E-F968-212BCDBA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77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E93E-2562-67D2-2F6B-EE021628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6FBD7-F3CC-62BD-2D44-38794F13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B50-1081-4059-A328-94EE37B007C3}" type="datetime1">
              <a:rPr lang="en-IN" smtClean="0"/>
              <a:t>31-08-2023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5CBA9-4F5B-98AC-8E60-6D85B046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1AE0F-93F5-34EF-D173-321F50C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32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050CD-DC13-D8AD-978A-1FDCAB6B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DD83F-5241-4C78-BB7E-212E2A40E3FE}" type="datetime1">
              <a:rPr lang="en-IN" smtClean="0"/>
              <a:t>31-08-2023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FE66C-2F93-5774-2B14-77EB6A32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E7DED-7920-897A-152B-48088BAA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8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0613-8316-19D2-B27D-F11C8563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8C72-FEB1-1142-FB0B-EFF6F95A3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80B50-0D99-56C9-9E37-C5C97E3A1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7703E-368B-1877-6C8B-1702A40A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BA02-99D0-4AD3-A0E3-905F66B9AA21}" type="datetime1">
              <a:rPr lang="en-IN" smtClean="0"/>
              <a:t>31-08-2023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1426A-275A-F4C3-D73E-693704539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449CE-3411-221C-EF8B-3CCED37B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97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FFD-B907-A0FD-44FB-5A0AFAE4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F25F7-1F1D-81F9-423D-F1609E116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D5E70-040A-D890-8781-1DAE8B653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D04B-FEE1-E4C2-A88B-F700ECA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C0E7A-2C65-4100-B09A-14DB3BE05CC4}" type="datetime1">
              <a:rPr lang="en-IN" smtClean="0"/>
              <a:t>31-08-2023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0ABAF-CF25-B707-F7D0-EE7A3CFE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89D1D-CB37-F698-78D9-DC8C6EA1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30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97A8A-C36E-9797-B140-904DE399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26E47-7BD3-70D0-D038-07E2261F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012C-E0B2-41DC-64D7-84C5CE9A5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8F7B9-F3FB-465C-B51F-FD0F563E37D9}" type="datetime1">
              <a:rPr lang="en-IN" smtClean="0"/>
              <a:t>31-08-2023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192A-9C9B-1B99-4562-F00639AD4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F181-E3A8-5A9B-8F00-90434E46A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20BB-CF8A-4C68-BBBB-7292CC1489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07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44B1-FB78-8430-9FFB-A34CC7610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Task Management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AF3C1-6FBF-DCEE-8A2A-E611FD75FD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 Mini Project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0F5B4-A7CB-AA28-6588-75B39777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77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318B-2618-AE00-2658-0025FAA5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72F3-F14D-BA8F-AAE7-B55C57C0E9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In conclusion, we have presented a task management system project that aims to simplify and streamline the task management process for individuals and teams.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 project features </a:t>
            </a:r>
            <a:r>
              <a:rPr lang="en-US" sz="2000" dirty="0">
                <a:solidFill>
                  <a:schemeClr val="bg1"/>
                </a:solidFill>
              </a:rPr>
              <a:t>three</a:t>
            </a:r>
            <a:r>
              <a:rPr lang="en-US" sz="2000" dirty="0">
                <a:solidFill>
                  <a:schemeClr val="bg1"/>
                </a:solidFill>
                <a:effectLst/>
              </a:rPr>
              <a:t> key functionalities: add task, task status, and view tasks list.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Through our presentation, we have demonstrated how each of these features works 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495F40-184C-38A6-1651-1D17052B4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2C828-90E1-0436-DD32-C7CD820E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06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E441-A903-1388-3E02-2B0667A2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34E4-5EA7-7EF4-9C75-DE0D94605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 task management system project utilized a variety of references in its development, including programming guides, tutorials, and online resources.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These references were carefully chosen to ensure the project was built using best practices and up-to-date techniques.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B2D30-BDBA-09DA-E616-7040A1DBF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C706-7AC0-F6D3-19D8-17D72F0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02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5ACD-881F-820C-76EB-FDA0810E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54" y="2292533"/>
            <a:ext cx="4815316" cy="2272934"/>
          </a:xfrm>
        </p:spPr>
        <p:txBody>
          <a:bodyPr>
            <a:no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F29208-6B6A-3B57-D07E-3B7426B00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9AB9E-C3FC-8E12-6A7B-0C1DF6F3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19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DC10-0882-B856-94BC-F35E9EE2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Table of Content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5C64-C6E2-632E-51EC-A7412B3A3B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</a:rPr>
              <a:t>Introduction</a:t>
            </a: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Project Team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Project </a:t>
            </a:r>
            <a:r>
              <a:rPr lang="en-US" sz="2200" b="1" dirty="0">
                <a:solidFill>
                  <a:schemeClr val="bg1"/>
                </a:solidFill>
              </a:rPr>
              <a:t>Overview</a:t>
            </a: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Project Features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Add Task Feature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Task Status Feature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View Tasks List Feature</a:t>
            </a: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Future Improvements</a:t>
            </a:r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96325-716F-DA55-A2A3-8E887F5023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/>
              </a:rPr>
              <a:t>Conclusion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References</a:t>
            </a:r>
            <a:endParaRPr lang="en-US" sz="22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  <a:effectLst/>
              </a:rPr>
              <a:t>Thank you</a:t>
            </a:r>
            <a:endParaRPr lang="en-US" sz="2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B5EE-3B82-409D-1549-5DE3BEC8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80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9D29-FF06-8C2A-7E6E-AA65E2C4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team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3F875-7110-6581-51E4-628B036AF3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Our project team consisted of three individuals. 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The member are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effectLst/>
              </a:rPr>
              <a:t>22DCE068 - Harsh </a:t>
            </a: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  <a:effectLst/>
              </a:rPr>
              <a:t>atel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effectLst/>
              </a:rPr>
              <a:t>22DCE069 - Hemax </a:t>
            </a: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  <a:effectLst/>
              </a:rPr>
              <a:t>atel 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chemeClr val="bg1"/>
                </a:solidFill>
                <a:effectLst/>
              </a:rPr>
              <a:t>22DCE070 - Het </a:t>
            </a: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  <a:effectLst/>
              </a:rPr>
              <a:t>atel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Each member brought a unique perspective and expertise to the table, which allowed us to collaborate effectively and develop a successful task management system.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DCA30A-D59A-A9B0-6CA0-8418F11E5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94935-8A2F-71BC-C578-FAF3ED71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93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34C1-F35F-F649-2CED-69EA3161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Overview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7551-A14A-32B7-8CF9-09FD6982A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Our task management system project is designed to help </a:t>
            </a:r>
            <a:r>
              <a:rPr lang="en-US" sz="2000" dirty="0">
                <a:solidFill>
                  <a:schemeClr val="bg1"/>
                </a:solidFill>
              </a:rPr>
              <a:t>individuals </a:t>
            </a:r>
            <a:r>
              <a:rPr lang="en-US" sz="2000" dirty="0">
                <a:solidFill>
                  <a:schemeClr val="bg1"/>
                </a:solidFill>
                <a:effectLst/>
              </a:rPr>
              <a:t>manage their tasks more effectively.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 purpose of the project is to provide an intuitive and user-friendly system that allows users to create, assign, and track tasks from start to finish.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 system comes equipped with a range of features that make task management a breeze. 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0C6E0B-02E5-098D-5C75-BDBD7C125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AD5BA-A7BF-F947-6CDE-1F880FCC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86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6D2E-E64D-5DA5-3F4F-C48B259F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Features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4FF8-148F-DCA6-09DA-AF33CE72E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The task management system project includes several key features that make it a powerful tool for organizing and managing tasks.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The features are: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Add task feature.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Task’s status.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/>
                </a:solidFill>
              </a:rPr>
              <a:t>View tasks list.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12E2F8-507A-72A7-4033-B62C5CFFC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2B0DC-D4F5-1279-8199-87A9161F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90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BC6-FC40-FA2F-06A7-904EAF3F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Add task feature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D83F6-D4F5-CBAD-5B18-5C90049BC0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It allows users to easily create new tasks and add them to the system.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This includes the task name, description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effectLst/>
              </a:rPr>
              <a:t>due date.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Once you have filled in all the necessary information, simply click enter and the task will be added to the system.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AEA9D6-B210-EF65-40A3-FFEDE91A8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B24C0-B4FC-4596-03D7-F5E7946A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57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46D1-515B-0B39-9FF1-9D2D9E3A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Task’s status feature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2CDC1-A122-E978-3171-46E8BD471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When a user creates a new task, after that they can assign it a status of completed  or not.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This status is displayed alongside the task name in the task list, making it easy for users to see which tasks are still outstanding and which ones have been completed.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B8BB5F-E8C8-D84A-5A26-953B056677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9093-BF73-495B-9033-92F82358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61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F2F-5229-9942-8A9B-847C881D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View task list feature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1918-3FB5-19DA-A571-ABFAFB354C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It allows users to see a comprehensive list of all the tasks in the system, including their status.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This feature provides a quick and easy way to get an overview of all the tasks in the system and helps users stay organized and on top of their work.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4C321A9-DBA9-484E-6C7D-E1A4AE951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2890-DF14-7CDE-7586-FE0A97F6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71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C4B4-3514-5F4A-9F7A-C8A6F855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Improvement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3D53-E259-ABCB-0A4F-34C2042C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One potential future improvement for our task management system is to try to add some more tools/features.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effectLst/>
              </a:rPr>
              <a:t>Another area for improvement is the user interface design. We could explore more modern and intuitive designs, such as using a card-based layout or implementing a dark mode option.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0CEDFA-AF61-F645-E3C9-0B96D088C2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ound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43EF-53B7-03E2-0C67-0D777C3A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20BB-CF8A-4C68-BBBB-7292CC14893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55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517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Task Management System</vt:lpstr>
      <vt:lpstr>Table of Content</vt:lpstr>
      <vt:lpstr>Project team</vt:lpstr>
      <vt:lpstr>Project Overview</vt:lpstr>
      <vt:lpstr>Project Features</vt:lpstr>
      <vt:lpstr>Add task feature</vt:lpstr>
      <vt:lpstr>Task’s status feature</vt:lpstr>
      <vt:lpstr>View task list feature</vt:lpstr>
      <vt:lpstr>Future Improvement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Management System</dc:title>
  <dc:creator>Hemax Patel</dc:creator>
  <cp:lastModifiedBy>Hemax Patel</cp:lastModifiedBy>
  <cp:revision>25</cp:revision>
  <dcterms:created xsi:type="dcterms:W3CDTF">2023-08-30T12:31:18Z</dcterms:created>
  <dcterms:modified xsi:type="dcterms:W3CDTF">2023-08-31T04:32:16Z</dcterms:modified>
</cp:coreProperties>
</file>